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295" r:id="rId43"/>
    <p:sldId id="296" r:id="rId44"/>
    <p:sldId id="297" r:id="rId45"/>
    <p:sldId id="303" r:id="rId46"/>
    <p:sldId id="304" r:id="rId47"/>
    <p:sldId id="310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9" r:id="rId58"/>
    <p:sldId id="315" r:id="rId59"/>
    <p:sldId id="316" r:id="rId60"/>
    <p:sldId id="317" r:id="rId61"/>
    <p:sldId id="318" r:id="rId62"/>
    <p:sldId id="325" r:id="rId63"/>
    <p:sldId id="326" r:id="rId64"/>
    <p:sldId id="327" r:id="rId65"/>
    <p:sldId id="322" r:id="rId66"/>
    <p:sldId id="320" r:id="rId67"/>
    <p:sldId id="321" r:id="rId68"/>
    <p:sldId id="323" r:id="rId69"/>
    <p:sldId id="324" r:id="rId7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76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6037C-29F7-4CC2-BF6B-4C5E4F0A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2005568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3D4F6-8962-46AD-A3D6-3607F1E5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2835606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2803</Words>
  <Application>Microsoft Office PowerPoint</Application>
  <PresentationFormat>Широкоэкранный</PresentationFormat>
  <Paragraphs>394</Paragraphs>
  <Slides>69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104</cp:revision>
  <dcterms:created xsi:type="dcterms:W3CDTF">2024-08-18T10:08:46Z</dcterms:created>
  <dcterms:modified xsi:type="dcterms:W3CDTF">2024-08-18T14:45:08Z</dcterms:modified>
</cp:coreProperties>
</file>